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11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1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1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02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33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37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54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7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45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3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2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8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65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5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764CE5-D3B4-42FC-AB58-4C2F613EDBCE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15681E-043B-4579-ACFF-3628BE4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0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САВЕТИ ЗА УЧЕНИКЕ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780260"/>
            <a:ext cx="6815669" cy="1320802"/>
          </a:xfrm>
        </p:spPr>
        <p:txBody>
          <a:bodyPr/>
          <a:lstStyle/>
          <a:p>
            <a:r>
              <a:rPr lang="sr-Cyrl-RS" dirty="0" smtClean="0"/>
              <a:t>НАСТАВА НА ДАЉИНУ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83" y="2557463"/>
            <a:ext cx="4710033" cy="3317875"/>
          </a:xfrm>
        </p:spPr>
      </p:pic>
    </p:spTree>
    <p:extLst>
      <p:ext uri="{BB962C8B-B14F-4D97-AF65-F5344CB8AC3E}">
        <p14:creationId xmlns:p14="http://schemas.microsoft.com/office/powerpoint/2010/main" val="15877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83" y="2557463"/>
            <a:ext cx="4710033" cy="3317875"/>
          </a:xfrm>
        </p:spPr>
      </p:pic>
    </p:spTree>
    <p:extLst>
      <p:ext uri="{BB962C8B-B14F-4D97-AF65-F5344CB8AC3E}">
        <p14:creationId xmlns:p14="http://schemas.microsoft.com/office/powerpoint/2010/main" val="18926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83" y="2557463"/>
            <a:ext cx="4710033" cy="3317875"/>
          </a:xfrm>
        </p:spPr>
      </p:pic>
    </p:spTree>
    <p:extLst>
      <p:ext uri="{BB962C8B-B14F-4D97-AF65-F5344CB8AC3E}">
        <p14:creationId xmlns:p14="http://schemas.microsoft.com/office/powerpoint/2010/main" val="37613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83" y="2557463"/>
            <a:ext cx="4710033" cy="3317875"/>
          </a:xfrm>
        </p:spPr>
      </p:pic>
    </p:spTree>
    <p:extLst>
      <p:ext uri="{BB962C8B-B14F-4D97-AF65-F5344CB8AC3E}">
        <p14:creationId xmlns:p14="http://schemas.microsoft.com/office/powerpoint/2010/main" val="19193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50" y="2557463"/>
            <a:ext cx="4703900" cy="3317875"/>
          </a:xfrm>
        </p:spPr>
      </p:pic>
    </p:spTree>
    <p:extLst>
      <p:ext uri="{BB962C8B-B14F-4D97-AF65-F5344CB8AC3E}">
        <p14:creationId xmlns:p14="http://schemas.microsoft.com/office/powerpoint/2010/main" val="15835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83" y="2557463"/>
            <a:ext cx="4710033" cy="3317875"/>
          </a:xfrm>
        </p:spPr>
      </p:pic>
    </p:spTree>
    <p:extLst>
      <p:ext uri="{BB962C8B-B14F-4D97-AF65-F5344CB8AC3E}">
        <p14:creationId xmlns:p14="http://schemas.microsoft.com/office/powerpoint/2010/main" val="13678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83" y="2557463"/>
            <a:ext cx="4710033" cy="3317875"/>
          </a:xfrm>
        </p:spPr>
      </p:pic>
    </p:spTree>
    <p:extLst>
      <p:ext uri="{BB962C8B-B14F-4D97-AF65-F5344CB8AC3E}">
        <p14:creationId xmlns:p14="http://schemas.microsoft.com/office/powerpoint/2010/main" val="21418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83" y="2557463"/>
            <a:ext cx="4710033" cy="3317875"/>
          </a:xfrm>
        </p:spPr>
      </p:pic>
    </p:spTree>
    <p:extLst>
      <p:ext uri="{BB962C8B-B14F-4D97-AF65-F5344CB8AC3E}">
        <p14:creationId xmlns:p14="http://schemas.microsoft.com/office/powerpoint/2010/main" val="36423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83" y="2557463"/>
            <a:ext cx="4710033" cy="3317875"/>
          </a:xfrm>
        </p:spPr>
      </p:pic>
    </p:spTree>
    <p:extLst>
      <p:ext uri="{BB962C8B-B14F-4D97-AF65-F5344CB8AC3E}">
        <p14:creationId xmlns:p14="http://schemas.microsoft.com/office/powerpoint/2010/main" val="22418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83" y="2557463"/>
            <a:ext cx="4710033" cy="3317875"/>
          </a:xfrm>
        </p:spPr>
      </p:pic>
    </p:spTree>
    <p:extLst>
      <p:ext uri="{BB962C8B-B14F-4D97-AF65-F5344CB8AC3E}">
        <p14:creationId xmlns:p14="http://schemas.microsoft.com/office/powerpoint/2010/main" val="31570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83" y="2557463"/>
            <a:ext cx="4710033" cy="3317875"/>
          </a:xfrm>
        </p:spPr>
      </p:pic>
    </p:spTree>
    <p:extLst>
      <p:ext uri="{BB962C8B-B14F-4D97-AF65-F5344CB8AC3E}">
        <p14:creationId xmlns:p14="http://schemas.microsoft.com/office/powerpoint/2010/main" val="36140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83" y="2557463"/>
            <a:ext cx="4710033" cy="3317875"/>
          </a:xfrm>
        </p:spPr>
      </p:pic>
    </p:spTree>
    <p:extLst>
      <p:ext uri="{BB962C8B-B14F-4D97-AF65-F5344CB8AC3E}">
        <p14:creationId xmlns:p14="http://schemas.microsoft.com/office/powerpoint/2010/main" val="17567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83" y="2557463"/>
            <a:ext cx="4710033" cy="3317875"/>
          </a:xfrm>
        </p:spPr>
      </p:pic>
    </p:spTree>
    <p:extLst>
      <p:ext uri="{BB962C8B-B14F-4D97-AF65-F5344CB8AC3E}">
        <p14:creationId xmlns:p14="http://schemas.microsoft.com/office/powerpoint/2010/main" val="9065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6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САВЕТИ ЗА УЧЕНИКЕ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2020-03-18T15:14:47Z</dcterms:created>
  <dcterms:modified xsi:type="dcterms:W3CDTF">2020-03-18T20:41:10Z</dcterms:modified>
</cp:coreProperties>
</file>